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97E6-E4C0-40B5-96C6-5618B241D9E4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A3F2-A463-4433-80A3-43C5517E0C0C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97E6-E4C0-40B5-96C6-5618B241D9E4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A3F2-A463-4433-80A3-43C5517E0C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97E6-E4C0-40B5-96C6-5618B241D9E4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A3F2-A463-4433-80A3-43C5517E0C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97E6-E4C0-40B5-96C6-5618B241D9E4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A3F2-A463-4433-80A3-43C5517E0C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97E6-E4C0-40B5-96C6-5618B241D9E4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A3F2-A463-4433-80A3-43C5517E0C0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97E6-E4C0-40B5-96C6-5618B241D9E4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A3F2-A463-4433-80A3-43C5517E0C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97E6-E4C0-40B5-96C6-5618B241D9E4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A3F2-A463-4433-80A3-43C5517E0C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97E6-E4C0-40B5-96C6-5618B241D9E4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A3F2-A463-4433-80A3-43C5517E0C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97E6-E4C0-40B5-96C6-5618B241D9E4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A3F2-A463-4433-80A3-43C5517E0C0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97E6-E4C0-40B5-96C6-5618B241D9E4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7A3F2-A463-4433-80A3-43C5517E0C0C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6EA97E6-E4C0-40B5-96C6-5618B241D9E4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8A7A3F2-A463-4433-80A3-43C5517E0C0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6EA97E6-E4C0-40B5-96C6-5618B241D9E4}" type="datetimeFigureOut">
              <a:rPr lang="en-CA" smtClean="0"/>
              <a:t>08/02/2016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8A7A3F2-A463-4433-80A3-43C5517E0C0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Six Word Memoirs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102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Write a 6 word memoir that describes you, or the story of your life.</a:t>
            </a:r>
          </a:p>
          <a:p>
            <a:r>
              <a:rPr lang="en-CA" dirty="0" smtClean="0"/>
              <a:t>The only rule is:  it must be 6 words!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462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Here are some samples!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 was named after a store</a:t>
            </a:r>
            <a:r>
              <a:rPr lang="en-CA" dirty="0" smtClean="0"/>
              <a:t>.</a:t>
            </a:r>
          </a:p>
          <a:p>
            <a:pPr marL="118872" indent="0">
              <a:buNone/>
            </a:pPr>
            <a:endParaRPr lang="en-CA" dirty="0" smtClean="0"/>
          </a:p>
          <a:p>
            <a:r>
              <a:rPr lang="en-CA" dirty="0" smtClean="0"/>
              <a:t>I own nine pairs of Converse</a:t>
            </a:r>
            <a:r>
              <a:rPr lang="en-CA" dirty="0" smtClean="0"/>
              <a:t>.</a:t>
            </a:r>
          </a:p>
          <a:p>
            <a:pPr marL="118872" indent="0">
              <a:buNone/>
            </a:pPr>
            <a:endParaRPr lang="en-CA" dirty="0" smtClean="0"/>
          </a:p>
          <a:p>
            <a:r>
              <a:rPr lang="en-CA" dirty="0" smtClean="0"/>
              <a:t>Living my dream; please send money</a:t>
            </a:r>
            <a:r>
              <a:rPr lang="en-CA" dirty="0" smtClean="0"/>
              <a:t>.</a:t>
            </a:r>
          </a:p>
          <a:p>
            <a:pPr marL="118872" indent="0">
              <a:buNone/>
            </a:pPr>
            <a:endParaRPr lang="en-CA" dirty="0" smtClean="0"/>
          </a:p>
          <a:p>
            <a:r>
              <a:rPr lang="en-CA" dirty="0" smtClean="0"/>
              <a:t>I don’t rock; Guitar Hero lies</a:t>
            </a:r>
            <a:r>
              <a:rPr lang="en-CA" dirty="0" smtClean="0"/>
              <a:t>.</a:t>
            </a:r>
          </a:p>
          <a:p>
            <a:pPr marL="118872" indent="0">
              <a:buNone/>
            </a:pPr>
            <a:endParaRPr lang="en-CA" dirty="0" smtClean="0"/>
          </a:p>
          <a:p>
            <a:r>
              <a:rPr lang="en-CA" dirty="0" smtClean="0"/>
              <a:t>Rather be alone in my room.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510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In love with best friend’s boyfriend</a:t>
            </a:r>
            <a:r>
              <a:rPr lang="en-CA" dirty="0" smtClean="0"/>
              <a:t>.</a:t>
            </a:r>
          </a:p>
          <a:p>
            <a:pPr marL="118872" indent="0">
              <a:buNone/>
            </a:pPr>
            <a:endParaRPr lang="en-CA" dirty="0" smtClean="0"/>
          </a:p>
          <a:p>
            <a:r>
              <a:rPr lang="en-CA" dirty="0" smtClean="0"/>
              <a:t>I am almost always missing something</a:t>
            </a:r>
            <a:r>
              <a:rPr lang="en-CA" dirty="0" smtClean="0"/>
              <a:t>.</a:t>
            </a:r>
          </a:p>
          <a:p>
            <a:pPr marL="118872" indent="0">
              <a:buNone/>
            </a:pPr>
            <a:endParaRPr lang="en-CA" dirty="0" smtClean="0"/>
          </a:p>
          <a:p>
            <a:r>
              <a:rPr lang="en-CA" dirty="0"/>
              <a:t>Super powers would make things easier.</a:t>
            </a:r>
          </a:p>
          <a:p>
            <a:pPr marL="118872" indent="0">
              <a:buNone/>
            </a:pPr>
            <a:endParaRPr lang="en-CA" dirty="0" smtClean="0"/>
          </a:p>
          <a:p>
            <a:r>
              <a:rPr lang="en-CA" dirty="0" smtClean="0"/>
              <a:t>The Beatles really said it all</a:t>
            </a:r>
            <a:r>
              <a:rPr lang="en-CA" dirty="0" smtClean="0"/>
              <a:t>.</a:t>
            </a:r>
          </a:p>
          <a:p>
            <a:pPr marL="118872" indent="0">
              <a:buNone/>
            </a:pPr>
            <a:endParaRPr lang="en-CA" dirty="0" smtClean="0"/>
          </a:p>
          <a:p>
            <a:r>
              <a:rPr lang="en-CA" dirty="0" smtClean="0"/>
              <a:t>School. Soccer. Sweat. Rinse. Homework. Repeat.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845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I resent people who ignore grammar</a:t>
            </a:r>
            <a:r>
              <a:rPr lang="en-CA" dirty="0" smtClean="0"/>
              <a:t>.</a:t>
            </a:r>
          </a:p>
          <a:p>
            <a:pPr marL="118872" indent="0">
              <a:buNone/>
            </a:pPr>
            <a:endParaRPr lang="en-CA" dirty="0" smtClean="0"/>
          </a:p>
          <a:p>
            <a:r>
              <a:rPr lang="en-CA" dirty="0" smtClean="0"/>
              <a:t>I love you, please stop drinking</a:t>
            </a:r>
            <a:r>
              <a:rPr lang="en-CA" dirty="0" smtClean="0"/>
              <a:t>.</a:t>
            </a:r>
          </a:p>
          <a:p>
            <a:pPr marL="118872" indent="0">
              <a:buNone/>
            </a:pPr>
            <a:endParaRPr lang="en-CA" dirty="0" smtClean="0"/>
          </a:p>
          <a:p>
            <a:r>
              <a:rPr lang="en-CA" dirty="0" smtClean="0"/>
              <a:t>Friend. Boyfriend. Ex-boyfriend. Friend. Friend’s boyfriend</a:t>
            </a:r>
            <a:r>
              <a:rPr lang="en-CA" dirty="0" smtClean="0"/>
              <a:t>.</a:t>
            </a:r>
          </a:p>
          <a:p>
            <a:pPr marL="118872" indent="0">
              <a:buNone/>
            </a:pPr>
            <a:endParaRPr lang="en-CA" dirty="0" smtClean="0"/>
          </a:p>
          <a:p>
            <a:r>
              <a:rPr lang="en-CA" dirty="0" smtClean="0"/>
              <a:t>Lies didn’t work for earning popularity</a:t>
            </a:r>
            <a:r>
              <a:rPr lang="en-CA" dirty="0" smtClean="0"/>
              <a:t>.</a:t>
            </a:r>
          </a:p>
          <a:p>
            <a:pPr marL="118872" indent="0">
              <a:buNone/>
            </a:pPr>
            <a:endParaRPr lang="en-CA" dirty="0" smtClean="0"/>
          </a:p>
          <a:p>
            <a:r>
              <a:rPr lang="en-CA" dirty="0" smtClean="0"/>
              <a:t>Fifteen and my mom has cancer.</a:t>
            </a:r>
          </a:p>
          <a:p>
            <a:pPr marL="118872" indent="0">
              <a:buNone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661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Tried being reasonable.  Now I’ll rebel</a:t>
            </a:r>
            <a:r>
              <a:rPr lang="en-CA" dirty="0" smtClean="0"/>
              <a:t>.</a:t>
            </a:r>
          </a:p>
          <a:p>
            <a:pPr marL="118872" indent="0">
              <a:buNone/>
            </a:pPr>
            <a:endParaRPr lang="en-CA" dirty="0" smtClean="0"/>
          </a:p>
          <a:p>
            <a:r>
              <a:rPr lang="en-CA" dirty="0" smtClean="0"/>
              <a:t>Learned that sometimes friends aren’t forever</a:t>
            </a:r>
            <a:r>
              <a:rPr lang="en-CA" dirty="0" smtClean="0"/>
              <a:t>.</a:t>
            </a:r>
          </a:p>
          <a:p>
            <a:pPr marL="118872" indent="0">
              <a:buNone/>
            </a:pPr>
            <a:endParaRPr lang="en-CA" dirty="0" smtClean="0"/>
          </a:p>
          <a:p>
            <a:r>
              <a:rPr lang="en-CA" dirty="0" smtClean="0"/>
              <a:t>Hated every hipster. Now I’m one</a:t>
            </a:r>
            <a:r>
              <a:rPr lang="en-CA" dirty="0" smtClean="0"/>
              <a:t>.</a:t>
            </a:r>
          </a:p>
          <a:p>
            <a:pPr marL="118872" indent="0">
              <a:buNone/>
            </a:pPr>
            <a:endParaRPr lang="en-CA" dirty="0" smtClean="0"/>
          </a:p>
          <a:p>
            <a:r>
              <a:rPr lang="en-CA" dirty="0" smtClean="0"/>
              <a:t>I fulfilled my awkwardness quota today</a:t>
            </a:r>
            <a:r>
              <a:rPr lang="en-CA" dirty="0" smtClean="0"/>
              <a:t>.</a:t>
            </a:r>
          </a:p>
          <a:p>
            <a:pPr marL="118872" indent="0">
              <a:buNone/>
            </a:pPr>
            <a:endParaRPr lang="en-CA" dirty="0" smtClean="0"/>
          </a:p>
          <a:p>
            <a:r>
              <a:rPr lang="en-CA" dirty="0" smtClean="0"/>
              <a:t>A time machine would be nice.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027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189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Six Word Memoirs</vt:lpstr>
      <vt:lpstr>PowerPoint Presentation</vt:lpstr>
      <vt:lpstr>Here are some samples!</vt:lpstr>
      <vt:lpstr>PowerPoint Presentation</vt:lpstr>
      <vt:lpstr>PowerPoint Presentation</vt:lpstr>
      <vt:lpstr>PowerPoint Presentation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Word Memoirs</dc:title>
  <dc:creator>netbook</dc:creator>
  <cp:lastModifiedBy>WRDSB</cp:lastModifiedBy>
  <cp:revision>5</cp:revision>
  <dcterms:created xsi:type="dcterms:W3CDTF">2014-09-01T18:17:47Z</dcterms:created>
  <dcterms:modified xsi:type="dcterms:W3CDTF">2016-02-08T14:09:35Z</dcterms:modified>
</cp:coreProperties>
</file>