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1A1C002-BB73-734F-9184-BCA47833909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D92F87E-4A77-0440-8F85-49228F1B69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rgeellalyon.com/audio/where.mp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ttp://nuhspoetry.blogspot.ca/2009/09/where-im-from-poems.html" TargetMode="External"/><Relationship Id="rId2" Type="http://schemas.openxmlformats.org/officeDocument/2006/relationships/hyperlink" Target="mailto:http://www.nelrc.org/managingstress/pdfs/lessons/Where%20I%27m%20from%20poems%20-%20Project%20Hop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ttps://www.youtube.com/watch?v=QGb4oiUqlhA" TargetMode="External"/><Relationship Id="rId4" Type="http://schemas.openxmlformats.org/officeDocument/2006/relationships/hyperlink" Target="mailto:http://www.teenink.com/poetry/free_verse/article/47932/I-Am-Fr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ttps://www.youtube.com/watch?v=Jz064FJMmK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I’m From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I’m From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>
                <a:hlinkClick r:id="rId2"/>
              </a:rPr>
              <a:t>George Ella Lyon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 am from clothespins,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rom Clorox and carbon-tetrachloride.</a:t>
            </a:r>
          </a:p>
          <a:p>
            <a:pPr>
              <a:buNone/>
            </a:pPr>
            <a:r>
              <a:rPr lang="en-US" dirty="0" smtClean="0"/>
              <a:t>I am from the dirt under the back porch.</a:t>
            </a:r>
          </a:p>
          <a:p>
            <a:pPr>
              <a:buNone/>
            </a:pPr>
            <a:r>
              <a:rPr lang="en-US" dirty="0" smtClean="0"/>
              <a:t>(Black, glistening</a:t>
            </a:r>
          </a:p>
          <a:p>
            <a:pPr>
              <a:buNone/>
            </a:pPr>
            <a:r>
              <a:rPr lang="en-US" dirty="0" smtClean="0"/>
              <a:t>it tasted like beets.)</a:t>
            </a:r>
          </a:p>
          <a:p>
            <a:pPr>
              <a:buNone/>
            </a:pPr>
            <a:r>
              <a:rPr lang="en-US" dirty="0" smtClean="0"/>
              <a:t>I am from the Forsythia bush,</a:t>
            </a:r>
          </a:p>
          <a:p>
            <a:pPr>
              <a:buNone/>
            </a:pPr>
            <a:r>
              <a:rPr lang="en-US" dirty="0" smtClean="0"/>
              <a:t>the Dutch elm</a:t>
            </a:r>
          </a:p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hose long gone limbs I remember</a:t>
            </a:r>
          </a:p>
          <a:p>
            <a:pPr>
              <a:buNone/>
            </a:pPr>
            <a:r>
              <a:rPr lang="en-US" dirty="0" smtClean="0"/>
              <a:t>as if they were my 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63107" y="9856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 am from fudge and eyeglasses,</a:t>
            </a:r>
          </a:p>
          <a:p>
            <a:pPr>
              <a:buNone/>
            </a:pPr>
            <a:r>
              <a:rPr lang="en-US" dirty="0" smtClean="0"/>
              <a:t>From Imogene and </a:t>
            </a:r>
            <a:r>
              <a:rPr lang="en-US" dirty="0" err="1" smtClean="0"/>
              <a:t>Alafair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From the know-it-alls</a:t>
            </a:r>
          </a:p>
          <a:p>
            <a:pPr>
              <a:buNone/>
            </a:pPr>
            <a:r>
              <a:rPr lang="en-US" dirty="0" smtClean="0"/>
              <a:t>And the pass-it-</a:t>
            </a:r>
            <a:r>
              <a:rPr lang="en-US" dirty="0" err="1" smtClean="0"/>
              <a:t>ons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From perk up and pipe down.</a:t>
            </a:r>
          </a:p>
          <a:p>
            <a:pPr>
              <a:buNone/>
            </a:pPr>
            <a:r>
              <a:rPr lang="en-US" dirty="0" smtClean="0"/>
              <a:t>From He </a:t>
            </a:r>
            <a:r>
              <a:rPr lang="en-US" dirty="0" err="1" smtClean="0"/>
              <a:t>restoreth</a:t>
            </a:r>
            <a:r>
              <a:rPr lang="en-US" dirty="0" smtClean="0"/>
              <a:t> my soul</a:t>
            </a:r>
          </a:p>
          <a:p>
            <a:pPr>
              <a:buNone/>
            </a:pPr>
            <a:r>
              <a:rPr lang="en-US" dirty="0" smtClean="0"/>
              <a:t>With </a:t>
            </a:r>
            <a:r>
              <a:rPr lang="en-US" dirty="0" err="1" smtClean="0"/>
              <a:t>cottonball</a:t>
            </a:r>
            <a:r>
              <a:rPr lang="en-US" dirty="0" smtClean="0"/>
              <a:t> lamb</a:t>
            </a:r>
          </a:p>
          <a:p>
            <a:pPr>
              <a:buNone/>
            </a:pPr>
            <a:r>
              <a:rPr lang="en-US" dirty="0" smtClean="0"/>
              <a:t>And ten verses I can say myself.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I’m from </a:t>
            </a:r>
            <a:r>
              <a:rPr lang="en-US" dirty="0" err="1" smtClean="0"/>
              <a:t>Artemus</a:t>
            </a:r>
            <a:r>
              <a:rPr lang="en-US" dirty="0" smtClean="0"/>
              <a:t> and Billie’s Branch,</a:t>
            </a:r>
          </a:p>
          <a:p>
            <a:pPr>
              <a:buNone/>
            </a:pPr>
            <a:r>
              <a:rPr lang="en-US" dirty="0" smtClean="0"/>
              <a:t>Fried corn and strong coffee.</a:t>
            </a:r>
          </a:p>
          <a:p>
            <a:pPr>
              <a:buNone/>
            </a:pPr>
            <a:r>
              <a:rPr lang="en-US" dirty="0" smtClean="0"/>
              <a:t>From the finger my grandfather lost to the auger</a:t>
            </a:r>
          </a:p>
          <a:p>
            <a:pPr>
              <a:buNone/>
            </a:pPr>
            <a:r>
              <a:rPr lang="en-US" dirty="0" smtClean="0"/>
              <a:t>The eye my father shut to keep his sight.</a:t>
            </a:r>
          </a:p>
          <a:p>
            <a:pPr>
              <a:buNone/>
            </a:pPr>
            <a:r>
              <a:rPr lang="en-US" dirty="0" smtClean="0"/>
              <a:t>Under my bed was a dress box</a:t>
            </a:r>
          </a:p>
          <a:p>
            <a:pPr>
              <a:buNone/>
            </a:pPr>
            <a:r>
              <a:rPr lang="en-US" dirty="0" smtClean="0"/>
              <a:t>Spilling old pictures.</a:t>
            </a:r>
          </a:p>
          <a:p>
            <a:pPr>
              <a:buNone/>
            </a:pPr>
            <a:r>
              <a:rPr lang="en-US" dirty="0" smtClean="0"/>
              <a:t>A sift of lost faces</a:t>
            </a:r>
          </a:p>
          <a:p>
            <a:pPr>
              <a:buNone/>
            </a:pPr>
            <a:r>
              <a:rPr lang="en-US" dirty="0" smtClean="0"/>
              <a:t>To drift beneath my dreams.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am from those moments –</a:t>
            </a:r>
          </a:p>
          <a:p>
            <a:pPr>
              <a:buNone/>
            </a:pPr>
            <a:r>
              <a:rPr lang="en-US" dirty="0" smtClean="0"/>
              <a:t>Snapped before I budded –</a:t>
            </a:r>
          </a:p>
          <a:p>
            <a:pPr>
              <a:buNone/>
            </a:pPr>
            <a:r>
              <a:rPr lang="en-US" dirty="0" smtClean="0"/>
              <a:t>Leaf-fall from the family tree.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more examples: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		Project </a:t>
            </a:r>
            <a:r>
              <a:rPr lang="en-US" dirty="0" smtClean="0">
                <a:hlinkClick r:id="rId2"/>
              </a:rPr>
              <a:t>Hope poems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3"/>
              </a:rPr>
              <a:t>NUHS Poetry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4"/>
              </a:rPr>
              <a:t>Teen Ink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Poem On Video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template to help you start writing.</a:t>
            </a:r>
          </a:p>
          <a:p>
            <a:r>
              <a:rPr lang="en-US" dirty="0" smtClean="0"/>
              <a:t>You can continue to follow the template or you can branch out and try your own style of poem.</a:t>
            </a:r>
          </a:p>
          <a:p>
            <a:pPr lvl="1"/>
            <a:r>
              <a:rPr lang="en-US" dirty="0" smtClean="0"/>
              <a:t>Choose interesting words.</a:t>
            </a:r>
          </a:p>
          <a:p>
            <a:pPr lvl="1"/>
            <a:r>
              <a:rPr lang="en-US" dirty="0" smtClean="0"/>
              <a:t>Paint pictures with your words.</a:t>
            </a:r>
          </a:p>
          <a:p>
            <a:pPr lvl="1"/>
            <a:r>
              <a:rPr lang="en-US" dirty="0" smtClean="0"/>
              <a:t>Create a tone with your poem: how do you feel about “home”?</a:t>
            </a:r>
          </a:p>
          <a:p>
            <a:pPr lvl="1"/>
            <a:r>
              <a:rPr lang="en-US" dirty="0" smtClean="0"/>
              <a:t>Use some of the poetic devices we have talked about like simile, metaphor, repetition, alliteration, rhyme, rhythm, etc.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Chasing Home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Holly Painter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another poem about home by a London, Ontario poet named Holly Painter.</a:t>
            </a:r>
          </a:p>
          <a:p>
            <a:r>
              <a:rPr lang="en-US" dirty="0" smtClean="0"/>
              <a:t>Listen to how she uses her voice to emphasize some of her ideas.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49</TotalTime>
  <Words>289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Where I’m From</vt:lpstr>
      <vt:lpstr>Where I’m From by George Ella Lyon</vt:lpstr>
      <vt:lpstr>PowerPoint Presentation</vt:lpstr>
      <vt:lpstr>PowerPoint Presentation</vt:lpstr>
      <vt:lpstr>PowerPoint Presentation</vt:lpstr>
      <vt:lpstr>PowerPoint Presentation</vt:lpstr>
      <vt:lpstr>Where I’m From Template</vt:lpstr>
      <vt:lpstr>Chasing Home  by Holly Painter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I’m From</dc:title>
  <dc:creator>Anne Kendall</dc:creator>
  <cp:lastModifiedBy>WRDSB</cp:lastModifiedBy>
  <cp:revision>3</cp:revision>
  <dcterms:created xsi:type="dcterms:W3CDTF">2015-06-10T01:21:11Z</dcterms:created>
  <dcterms:modified xsi:type="dcterms:W3CDTF">2015-06-10T12:08:27Z</dcterms:modified>
</cp:coreProperties>
</file>