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B7BF-E1AB-4B6F-A010-3D462413B243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0247-6B3B-442A-BD0C-EA2CB66B3E3B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B7BF-E1AB-4B6F-A010-3D462413B243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0247-6B3B-442A-BD0C-EA2CB66B3E3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B7BF-E1AB-4B6F-A010-3D462413B243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0247-6B3B-442A-BD0C-EA2CB66B3E3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B7BF-E1AB-4B6F-A010-3D462413B243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0247-6B3B-442A-BD0C-EA2CB66B3E3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B7BF-E1AB-4B6F-A010-3D462413B243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0247-6B3B-442A-BD0C-EA2CB66B3E3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B7BF-E1AB-4B6F-A010-3D462413B243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0247-6B3B-442A-BD0C-EA2CB66B3E3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B7BF-E1AB-4B6F-A010-3D462413B243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0247-6B3B-442A-BD0C-EA2CB66B3E3B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B7BF-E1AB-4B6F-A010-3D462413B243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0247-6B3B-442A-BD0C-EA2CB66B3E3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B7BF-E1AB-4B6F-A010-3D462413B243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0247-6B3B-442A-BD0C-EA2CB66B3E3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B7BF-E1AB-4B6F-A010-3D462413B243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0247-6B3B-442A-BD0C-EA2CB66B3E3B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B7BF-E1AB-4B6F-A010-3D462413B243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0247-6B3B-442A-BD0C-EA2CB66B3E3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608B7BF-E1AB-4B6F-A010-3D462413B243}" type="datetimeFigureOut">
              <a:rPr lang="en-CA" smtClean="0"/>
              <a:t>12/10/2016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A080247-6B3B-442A-BD0C-EA2CB66B3E3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achervision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tionmachine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a Research Paper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CA" sz="1700" dirty="0" smtClean="0"/>
              <a:t>With material from: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1700" dirty="0" smtClean="0">
                <a:hlinkClick r:id="rId2"/>
              </a:rPr>
              <a:t>https://www.teachervision.com/</a:t>
            </a:r>
            <a:r>
              <a:rPr lang="en-CA" sz="1700" dirty="0" smtClean="0"/>
              <a:t>research-papers/teaching-methods/1763.html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1700" dirty="0" smtClean="0"/>
              <a:t>http://www.glencoe.com/gln/glencoe_literature/downloads/grade_9.pdf</a:t>
            </a:r>
            <a:endParaRPr lang="en-CA" sz="1700" dirty="0"/>
          </a:p>
        </p:txBody>
      </p:sp>
    </p:spTree>
    <p:extLst>
      <p:ext uri="{BB962C8B-B14F-4D97-AF65-F5344CB8AC3E}">
        <p14:creationId xmlns:p14="http://schemas.microsoft.com/office/powerpoint/2010/main" val="290410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topic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to pick a topic that is interesting to you.</a:t>
            </a:r>
          </a:p>
          <a:p>
            <a:r>
              <a:rPr lang="en-US" dirty="0" smtClean="0"/>
              <a:t>Narrow down your topic to something manageable.</a:t>
            </a:r>
          </a:p>
          <a:p>
            <a:r>
              <a:rPr lang="en-US" dirty="0" smtClean="0"/>
              <a:t>Brainstorm points for an outline: what do you want to know about your topic?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 	Catacombs</a:t>
            </a:r>
          </a:p>
          <a:p>
            <a:pPr lvl="5"/>
            <a:r>
              <a:rPr lang="en-US" dirty="0" smtClean="0"/>
              <a:t>Purposes</a:t>
            </a:r>
          </a:p>
          <a:p>
            <a:pPr lvl="6"/>
            <a:r>
              <a:rPr lang="en-US" dirty="0" smtClean="0"/>
              <a:t>Burial grounds</a:t>
            </a:r>
          </a:p>
          <a:p>
            <a:pPr lvl="6"/>
            <a:r>
              <a:rPr lang="en-US" dirty="0" smtClean="0"/>
              <a:t>??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324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 for sources of information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Look for books, articles, news stories on your topic.</a:t>
            </a:r>
          </a:p>
          <a:p>
            <a:r>
              <a:rPr lang="en-US" dirty="0" smtClean="0"/>
              <a:t>Try to find as many different sources as possible.</a:t>
            </a:r>
          </a:p>
          <a:p>
            <a:r>
              <a:rPr lang="en-US" dirty="0" smtClean="0"/>
              <a:t>Make a list of each source </a:t>
            </a:r>
            <a:r>
              <a:rPr lang="en-US" b="1" dirty="0" smtClean="0"/>
              <a:t>as you find it</a:t>
            </a:r>
            <a:r>
              <a:rPr lang="en-US" dirty="0" smtClean="0"/>
              <a:t>. </a:t>
            </a:r>
            <a:r>
              <a:rPr lang="en-CA" dirty="0"/>
              <a:t>Include </a:t>
            </a:r>
            <a:endParaRPr lang="en-CA" dirty="0" smtClean="0"/>
          </a:p>
          <a:p>
            <a:pPr lvl="2"/>
            <a:r>
              <a:rPr lang="en-CA" dirty="0" smtClean="0"/>
              <a:t>the </a:t>
            </a:r>
            <a:r>
              <a:rPr lang="en-CA" dirty="0"/>
              <a:t>title of the source, </a:t>
            </a:r>
            <a:endParaRPr lang="en-CA" dirty="0" smtClean="0"/>
          </a:p>
          <a:p>
            <a:pPr lvl="2"/>
            <a:r>
              <a:rPr lang="en-CA" dirty="0" smtClean="0"/>
              <a:t>the </a:t>
            </a:r>
            <a:r>
              <a:rPr lang="en-CA" dirty="0"/>
              <a:t>author, </a:t>
            </a:r>
            <a:endParaRPr lang="en-CA" dirty="0" smtClean="0"/>
          </a:p>
          <a:p>
            <a:pPr lvl="2"/>
            <a:r>
              <a:rPr lang="en-CA" dirty="0" smtClean="0"/>
              <a:t>the </a:t>
            </a:r>
            <a:r>
              <a:rPr lang="en-CA" dirty="0" smtClean="0"/>
              <a:t>publisher,</a:t>
            </a:r>
          </a:p>
          <a:p>
            <a:pPr lvl="2"/>
            <a:r>
              <a:rPr lang="en-CA" smtClean="0"/>
              <a:t>the </a:t>
            </a:r>
            <a:r>
              <a:rPr lang="en-CA" smtClean="0"/>
              <a:t>place </a:t>
            </a:r>
            <a:r>
              <a:rPr lang="en-CA" dirty="0"/>
              <a:t>and date of </a:t>
            </a:r>
            <a:r>
              <a:rPr lang="en-CA" dirty="0" smtClean="0"/>
              <a:t>publication, and </a:t>
            </a:r>
          </a:p>
          <a:p>
            <a:pPr lvl="2"/>
            <a:r>
              <a:rPr lang="en-CA" dirty="0" smtClean="0"/>
              <a:t>the date you found the source.</a:t>
            </a:r>
            <a:endParaRPr lang="en-CA" dirty="0" smtClean="0"/>
          </a:p>
          <a:p>
            <a:r>
              <a:rPr lang="en-US" dirty="0" smtClean="0"/>
              <a:t>Type all the information into </a:t>
            </a:r>
            <a:r>
              <a:rPr lang="en-US" dirty="0" smtClean="0">
                <a:hlinkClick r:id="rId2"/>
              </a:rPr>
              <a:t>http://www.citationmachine.net/</a:t>
            </a:r>
            <a:r>
              <a:rPr lang="en-US" dirty="0" smtClean="0"/>
              <a:t> to save it in the correct format.</a:t>
            </a:r>
            <a:endParaRPr lang="en-CA" dirty="0" smtClean="0"/>
          </a:p>
          <a:p>
            <a:r>
              <a:rPr lang="en-CA" dirty="0" smtClean="0"/>
              <a:t>This </a:t>
            </a:r>
            <a:r>
              <a:rPr lang="en-CA" dirty="0"/>
              <a:t>is your preliminary, or draft, </a:t>
            </a:r>
            <a:r>
              <a:rPr lang="en-CA" dirty="0" smtClean="0"/>
              <a:t>Works Cited page.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050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notes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index cards to record one fact or idea per card. This will let you group related ideas together later.</a:t>
            </a:r>
          </a:p>
          <a:p>
            <a:r>
              <a:rPr lang="en-US" dirty="0" smtClean="0"/>
              <a:t>Make sure you note the source of the information on each card.</a:t>
            </a:r>
          </a:p>
          <a:p>
            <a:r>
              <a:rPr lang="en-CA" dirty="0" smtClean="0"/>
              <a:t>Put quotation </a:t>
            </a:r>
            <a:r>
              <a:rPr lang="en-CA" dirty="0"/>
              <a:t>marks around </a:t>
            </a:r>
            <a:r>
              <a:rPr lang="en-CA" dirty="0" smtClean="0"/>
              <a:t>anything you don’t put in your own words so </a:t>
            </a:r>
            <a:r>
              <a:rPr lang="en-CA" dirty="0"/>
              <a:t>that you know it is an exact quotation. This will help you to avoid plagiarism</a:t>
            </a:r>
            <a:r>
              <a:rPr lang="en-CA" dirty="0" smtClean="0"/>
              <a:t>.</a:t>
            </a:r>
          </a:p>
          <a:p>
            <a:r>
              <a:rPr lang="en-CA" dirty="0" smtClean="0"/>
              <a:t>Organize </a:t>
            </a:r>
            <a:r>
              <a:rPr lang="en-CA" dirty="0"/>
              <a:t>your note cards by </a:t>
            </a:r>
            <a:r>
              <a:rPr lang="en-CA" dirty="0" smtClean="0"/>
              <a:t>grouping related ideas together.  (You </a:t>
            </a:r>
            <a:r>
              <a:rPr lang="en-CA" dirty="0"/>
              <a:t>can write headings on the </a:t>
            </a:r>
            <a:r>
              <a:rPr lang="en-CA" dirty="0" smtClean="0"/>
              <a:t>cards.)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392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Organize your ideas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Make an outline.</a:t>
            </a:r>
          </a:p>
          <a:p>
            <a:r>
              <a:rPr lang="en-US" dirty="0" smtClean="0"/>
              <a:t>Start with a Topic Sentence for each paragraph</a:t>
            </a:r>
          </a:p>
          <a:p>
            <a:r>
              <a:rPr lang="en-US" dirty="0" smtClean="0"/>
              <a:t>Add point form notes about the information you are going to include in the paragraph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507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Rough Draft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draft of your body paragraphs.</a:t>
            </a:r>
          </a:p>
          <a:p>
            <a:r>
              <a:rPr lang="en-US" dirty="0" smtClean="0"/>
              <a:t>Use the information you found in your sources to support your ideas about your topic.</a:t>
            </a:r>
          </a:p>
          <a:p>
            <a:r>
              <a:rPr lang="en-US" dirty="0" smtClean="0"/>
              <a:t>Make sure you introduce your quotations in your own words. </a:t>
            </a:r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Mel Smith says that </a:t>
            </a:r>
            <a:r>
              <a:rPr lang="en-US" dirty="0" smtClean="0"/>
              <a:t>“Red shirts make us easier to see on the field.”</a:t>
            </a:r>
          </a:p>
          <a:p>
            <a:r>
              <a:rPr lang="en-US" dirty="0" smtClean="0"/>
              <a:t>Write a draft of the introduction and conclusion</a:t>
            </a:r>
            <a:r>
              <a:rPr lang="en-CA" dirty="0" smtClean="0"/>
              <a:t>.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0839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Carefully read over your draft. </a:t>
            </a:r>
          </a:p>
          <a:p>
            <a:r>
              <a:rPr lang="en-US" dirty="0" smtClean="0"/>
              <a:t>You may want to read it out loud or ask someone else to read it to you.</a:t>
            </a:r>
          </a:p>
          <a:p>
            <a:r>
              <a:rPr lang="en-US" dirty="0" smtClean="0"/>
              <a:t>Make sure you have given credit for ideas and words that are not your own.</a:t>
            </a:r>
          </a:p>
          <a:p>
            <a:r>
              <a:rPr lang="en-US" dirty="0" smtClean="0"/>
              <a:t>Look for places where you need to add information to make it clearer,</a:t>
            </a:r>
          </a:p>
          <a:p>
            <a:r>
              <a:rPr lang="en-US" dirty="0"/>
              <a:t>o</a:t>
            </a:r>
            <a:r>
              <a:rPr lang="en-US" dirty="0" smtClean="0"/>
              <a:t>r delete information if there is too much.</a:t>
            </a:r>
          </a:p>
        </p:txBody>
      </p:sp>
    </p:spTree>
    <p:extLst>
      <p:ext uri="{BB962C8B-B14F-4D97-AF65-F5344CB8AC3E}">
        <p14:creationId xmlns:p14="http://schemas.microsoft.com/office/powerpoint/2010/main" val="307817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changes to your sentences and paragraphs to make your writing clearer and easier to understand.</a:t>
            </a:r>
          </a:p>
          <a:p>
            <a:r>
              <a:rPr lang="en-US" dirty="0" smtClean="0"/>
              <a:t>Correct any spelling or grammar errors.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805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73</TotalTime>
  <Words>418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Writing a Research Paper</vt:lpstr>
      <vt:lpstr>Finding a topic</vt:lpstr>
      <vt:lpstr>Look for sources of information</vt:lpstr>
      <vt:lpstr>Take notes</vt:lpstr>
      <vt:lpstr>Organize your ideas</vt:lpstr>
      <vt:lpstr>Rough Draft</vt:lpstr>
      <vt:lpstr>Revise</vt:lpstr>
      <vt:lpstr>Edit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Research Paper</dc:title>
  <dc:creator>WRDSB</dc:creator>
  <cp:lastModifiedBy>WRDSB</cp:lastModifiedBy>
  <cp:revision>7</cp:revision>
  <dcterms:created xsi:type="dcterms:W3CDTF">2016-10-11T17:52:46Z</dcterms:created>
  <dcterms:modified xsi:type="dcterms:W3CDTF">2016-10-12T12:31:17Z</dcterms:modified>
</cp:coreProperties>
</file>